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5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25" d="100"/>
          <a:sy n="125" d="100"/>
        </p:scale>
        <p:origin x="120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>
            <a:extLst>
              <a:ext uri="{FF2B5EF4-FFF2-40B4-BE49-F238E27FC236}">
                <a16:creationId xmlns:a16="http://schemas.microsoft.com/office/drawing/2014/main" id="{1FCBB72E-77CC-4583-AE2F-D44819A820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41270" r="3175" b="20634"/>
          <a:stretch>
            <a:fillRect/>
          </a:stretch>
        </p:blipFill>
        <p:spPr bwMode="auto">
          <a:xfrm>
            <a:off x="-54592" y="598487"/>
            <a:ext cx="42719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82A865D-7174-44D7-AB7E-D603FE0C6A58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357538"/>
          </a:solidFill>
          <a:ln>
            <a:solidFill>
              <a:srgbClr val="357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梯形 8">
            <a:extLst>
              <a:ext uri="{FF2B5EF4-FFF2-40B4-BE49-F238E27FC236}">
                <a16:creationId xmlns:a16="http://schemas.microsoft.com/office/drawing/2014/main" id="{CF4804D9-CE6C-4CBE-B412-9E4840CD37D4}"/>
              </a:ext>
            </a:extLst>
          </p:cNvPr>
          <p:cNvSpPr/>
          <p:nvPr userDrawn="1"/>
        </p:nvSpPr>
        <p:spPr>
          <a:xfrm flipV="1">
            <a:off x="-1" y="0"/>
            <a:ext cx="2893325" cy="419100"/>
          </a:xfrm>
          <a:custGeom>
            <a:avLst/>
            <a:gdLst>
              <a:gd name="connsiteX0" fmla="*/ 0 w 2362200"/>
              <a:gd name="connsiteY0" fmla="*/ 419100 h 419100"/>
              <a:gd name="connsiteX1" fmla="*/ 0 w 2362200"/>
              <a:gd name="connsiteY1" fmla="*/ 0 h 419100"/>
              <a:gd name="connsiteX2" fmla="*/ 2362200 w 2362200"/>
              <a:gd name="connsiteY2" fmla="*/ 0 h 419100"/>
              <a:gd name="connsiteX3" fmla="*/ 2362200 w 2362200"/>
              <a:gd name="connsiteY3" fmla="*/ 419100 h 419100"/>
              <a:gd name="connsiteX4" fmla="*/ 0 w 2362200"/>
              <a:gd name="connsiteY4" fmla="*/ 419100 h 419100"/>
              <a:gd name="connsiteX0" fmla="*/ 0 w 2362200"/>
              <a:gd name="connsiteY0" fmla="*/ 419100 h 419100"/>
              <a:gd name="connsiteX1" fmla="*/ 0 w 2362200"/>
              <a:gd name="connsiteY1" fmla="*/ 0 h 419100"/>
              <a:gd name="connsiteX2" fmla="*/ 1822450 w 2362200"/>
              <a:gd name="connsiteY2" fmla="*/ 6350 h 419100"/>
              <a:gd name="connsiteX3" fmla="*/ 2362200 w 2362200"/>
              <a:gd name="connsiteY3" fmla="*/ 419100 h 419100"/>
              <a:gd name="connsiteX4" fmla="*/ 0 w 2362200"/>
              <a:gd name="connsiteY4" fmla="*/ 419100 h 419100"/>
              <a:gd name="connsiteX0" fmla="*/ 0 w 2362200"/>
              <a:gd name="connsiteY0" fmla="*/ 419100 h 419100"/>
              <a:gd name="connsiteX1" fmla="*/ 0 w 2362200"/>
              <a:gd name="connsiteY1" fmla="*/ 0 h 419100"/>
              <a:gd name="connsiteX2" fmla="*/ 1988349 w 2362200"/>
              <a:gd name="connsiteY2" fmla="*/ 12700 h 419100"/>
              <a:gd name="connsiteX3" fmla="*/ 2362200 w 2362200"/>
              <a:gd name="connsiteY3" fmla="*/ 419100 h 419100"/>
              <a:gd name="connsiteX4" fmla="*/ 0 w 23622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419100">
                <a:moveTo>
                  <a:pt x="0" y="419100"/>
                </a:moveTo>
                <a:lnTo>
                  <a:pt x="0" y="0"/>
                </a:lnTo>
                <a:lnTo>
                  <a:pt x="1988349" y="12700"/>
                </a:lnTo>
                <a:lnTo>
                  <a:pt x="2362200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357538"/>
          </a:solidFill>
          <a:ln>
            <a:solidFill>
              <a:srgbClr val="357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9CFEB90-7015-4D09-8168-882741DBFC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t="4704" r="5221" b="18648"/>
          <a:stretch/>
        </p:blipFill>
        <p:spPr>
          <a:xfrm flipH="1">
            <a:off x="343945" y="2057096"/>
            <a:ext cx="6359486" cy="4169888"/>
          </a:xfrm>
          <a:prstGeom prst="rect">
            <a:avLst/>
          </a:prstGeom>
        </p:spPr>
      </p:pic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3680DFE4-3F6E-406D-A090-0DF3B6899D5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5475529"/>
              </p:ext>
            </p:extLst>
          </p:nvPr>
        </p:nvGraphicFramePr>
        <p:xfrm>
          <a:off x="343946" y="2057096"/>
          <a:ext cx="6359485" cy="41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897">
                  <a:extLst>
                    <a:ext uri="{9D8B030D-6E8A-4147-A177-3AD203B41FA5}">
                      <a16:colId xmlns:a16="http://schemas.microsoft.com/office/drawing/2014/main" val="2564644669"/>
                    </a:ext>
                  </a:extLst>
                </a:gridCol>
                <a:gridCol w="1271897">
                  <a:extLst>
                    <a:ext uri="{9D8B030D-6E8A-4147-A177-3AD203B41FA5}">
                      <a16:colId xmlns:a16="http://schemas.microsoft.com/office/drawing/2014/main" val="1238382567"/>
                    </a:ext>
                  </a:extLst>
                </a:gridCol>
                <a:gridCol w="1271897">
                  <a:extLst>
                    <a:ext uri="{9D8B030D-6E8A-4147-A177-3AD203B41FA5}">
                      <a16:colId xmlns:a16="http://schemas.microsoft.com/office/drawing/2014/main" val="1742203070"/>
                    </a:ext>
                  </a:extLst>
                </a:gridCol>
                <a:gridCol w="1271897">
                  <a:extLst>
                    <a:ext uri="{9D8B030D-6E8A-4147-A177-3AD203B41FA5}">
                      <a16:colId xmlns:a16="http://schemas.microsoft.com/office/drawing/2014/main" val="1538804834"/>
                    </a:ext>
                  </a:extLst>
                </a:gridCol>
                <a:gridCol w="1271897">
                  <a:extLst>
                    <a:ext uri="{9D8B030D-6E8A-4147-A177-3AD203B41FA5}">
                      <a16:colId xmlns:a16="http://schemas.microsoft.com/office/drawing/2014/main" val="501411071"/>
                    </a:ext>
                  </a:extLst>
                </a:gridCol>
              </a:tblGrid>
              <a:tr h="104247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048811"/>
                  </a:ext>
                </a:extLst>
              </a:tr>
              <a:tr h="104247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92188"/>
                  </a:ext>
                </a:extLst>
              </a:tr>
              <a:tr h="104247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014955"/>
                  </a:ext>
                </a:extLst>
              </a:tr>
              <a:tr h="104247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127612"/>
                  </a:ext>
                </a:extLst>
              </a:tr>
            </a:tbl>
          </a:graphicData>
        </a:graphic>
      </p:graphicFrame>
      <p:sp>
        <p:nvSpPr>
          <p:cNvPr id="18" name="梯形 8">
            <a:extLst>
              <a:ext uri="{FF2B5EF4-FFF2-40B4-BE49-F238E27FC236}">
                <a16:creationId xmlns:a16="http://schemas.microsoft.com/office/drawing/2014/main" id="{073F26F4-9AE3-4777-95B0-7926AC57B109}"/>
              </a:ext>
            </a:extLst>
          </p:cNvPr>
          <p:cNvSpPr/>
          <p:nvPr userDrawn="1"/>
        </p:nvSpPr>
        <p:spPr>
          <a:xfrm flipH="1">
            <a:off x="9298675" y="6226984"/>
            <a:ext cx="2893325" cy="496511"/>
          </a:xfrm>
          <a:custGeom>
            <a:avLst/>
            <a:gdLst>
              <a:gd name="connsiteX0" fmla="*/ 0 w 2362200"/>
              <a:gd name="connsiteY0" fmla="*/ 419100 h 419100"/>
              <a:gd name="connsiteX1" fmla="*/ 0 w 2362200"/>
              <a:gd name="connsiteY1" fmla="*/ 0 h 419100"/>
              <a:gd name="connsiteX2" fmla="*/ 2362200 w 2362200"/>
              <a:gd name="connsiteY2" fmla="*/ 0 h 419100"/>
              <a:gd name="connsiteX3" fmla="*/ 2362200 w 2362200"/>
              <a:gd name="connsiteY3" fmla="*/ 419100 h 419100"/>
              <a:gd name="connsiteX4" fmla="*/ 0 w 2362200"/>
              <a:gd name="connsiteY4" fmla="*/ 419100 h 419100"/>
              <a:gd name="connsiteX0" fmla="*/ 0 w 2362200"/>
              <a:gd name="connsiteY0" fmla="*/ 419100 h 419100"/>
              <a:gd name="connsiteX1" fmla="*/ 0 w 2362200"/>
              <a:gd name="connsiteY1" fmla="*/ 0 h 419100"/>
              <a:gd name="connsiteX2" fmla="*/ 1822450 w 2362200"/>
              <a:gd name="connsiteY2" fmla="*/ 6350 h 419100"/>
              <a:gd name="connsiteX3" fmla="*/ 2362200 w 2362200"/>
              <a:gd name="connsiteY3" fmla="*/ 419100 h 419100"/>
              <a:gd name="connsiteX4" fmla="*/ 0 w 2362200"/>
              <a:gd name="connsiteY4" fmla="*/ 419100 h 419100"/>
              <a:gd name="connsiteX0" fmla="*/ 0 w 2362200"/>
              <a:gd name="connsiteY0" fmla="*/ 419100 h 419100"/>
              <a:gd name="connsiteX1" fmla="*/ 0 w 2362200"/>
              <a:gd name="connsiteY1" fmla="*/ 0 h 419100"/>
              <a:gd name="connsiteX2" fmla="*/ 1988349 w 2362200"/>
              <a:gd name="connsiteY2" fmla="*/ 12700 h 419100"/>
              <a:gd name="connsiteX3" fmla="*/ 2362200 w 2362200"/>
              <a:gd name="connsiteY3" fmla="*/ 419100 h 419100"/>
              <a:gd name="connsiteX4" fmla="*/ 0 w 23622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419100">
                <a:moveTo>
                  <a:pt x="0" y="419100"/>
                </a:moveTo>
                <a:lnTo>
                  <a:pt x="0" y="0"/>
                </a:lnTo>
                <a:lnTo>
                  <a:pt x="1988349" y="12700"/>
                </a:lnTo>
                <a:lnTo>
                  <a:pt x="2362200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357538"/>
          </a:solidFill>
          <a:ln>
            <a:solidFill>
              <a:srgbClr val="357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E07691D-34D8-4BED-A3EE-86FB0A52D184}"/>
              </a:ext>
            </a:extLst>
          </p:cNvPr>
          <p:cNvSpPr/>
          <p:nvPr userDrawn="1"/>
        </p:nvSpPr>
        <p:spPr>
          <a:xfrm>
            <a:off x="0" y="6723495"/>
            <a:ext cx="12192000" cy="136525"/>
          </a:xfrm>
          <a:prstGeom prst="rect">
            <a:avLst/>
          </a:prstGeom>
          <a:solidFill>
            <a:srgbClr val="357538"/>
          </a:solidFill>
          <a:ln>
            <a:solidFill>
              <a:srgbClr val="357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EBCBB2C-80F5-4357-B7E0-31B4E9597969}"/>
              </a:ext>
            </a:extLst>
          </p:cNvPr>
          <p:cNvSpPr txBox="1"/>
          <p:nvPr userDrawn="1"/>
        </p:nvSpPr>
        <p:spPr>
          <a:xfrm>
            <a:off x="9933291" y="6356918"/>
            <a:ext cx="2040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清华大学环境学院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CE3AA0BC-6FF5-4400-A134-4BF63864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925" y="2270718"/>
            <a:ext cx="7028256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973D9581-481E-44C0-B835-0EF10DFD5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507" y="4142040"/>
            <a:ext cx="5132473" cy="196106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85382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43267-975F-48A3-9CE7-37B9732A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464" y="16589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C7EE10-3DC4-4446-A115-347BFD31E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449011"/>
            <a:ext cx="10515600" cy="328345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CF1E0-8F37-4C4A-B8A5-1CD3CB2D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644" y="6225000"/>
            <a:ext cx="2743200" cy="365125"/>
          </a:xfrm>
        </p:spPr>
        <p:txBody>
          <a:bodyPr/>
          <a:lstStyle/>
          <a:p>
            <a:fld id="{0BFE5811-DC3B-4C32-A186-BF9D3449D0A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309D8FA-FC81-45F6-ACE2-6070C2B5B808}"/>
              </a:ext>
            </a:extLst>
          </p:cNvPr>
          <p:cNvSpPr/>
          <p:nvPr userDrawn="1"/>
        </p:nvSpPr>
        <p:spPr>
          <a:xfrm>
            <a:off x="101600" y="177863"/>
            <a:ext cx="10871200" cy="876300"/>
          </a:xfrm>
          <a:prstGeom prst="rect">
            <a:avLst/>
          </a:prstGeom>
          <a:solidFill>
            <a:srgbClr val="357538"/>
          </a:solidFill>
          <a:ln>
            <a:solidFill>
              <a:srgbClr val="357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AA29CE7-84EE-48FA-B135-1E2429F6B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"/>
          <a:stretch/>
        </p:blipFill>
        <p:spPr>
          <a:xfrm>
            <a:off x="10649244" y="177863"/>
            <a:ext cx="1455336" cy="874800"/>
          </a:xfrm>
          <a:prstGeom prst="rect">
            <a:avLst/>
          </a:prstGeom>
          <a:ln>
            <a:solidFill>
              <a:srgbClr val="357538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14AE9EA-0997-45C4-AA97-AB4155618483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357538"/>
          </a:solidFill>
          <a:ln>
            <a:solidFill>
              <a:srgbClr val="357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2975351-030A-4873-A809-FD7849F13A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49" y="6649147"/>
            <a:ext cx="1228969" cy="19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9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B18246-1D32-4AA7-B049-DA65976C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620" y="6371608"/>
            <a:ext cx="2743200" cy="365125"/>
          </a:xfrm>
        </p:spPr>
        <p:txBody>
          <a:bodyPr/>
          <a:lstStyle/>
          <a:p>
            <a:fld id="{0BFE5811-DC3B-4C32-A186-BF9D3449D0A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 descr="C:\Users\admin\Desktop\B.pngB">
            <a:extLst>
              <a:ext uri="{FF2B5EF4-FFF2-40B4-BE49-F238E27FC236}">
                <a16:creationId xmlns:a16="http://schemas.microsoft.com/office/drawing/2014/main" id="{11BB5630-FC48-4FE5-BF1E-63D2F1256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08"/>
          <a:stretch>
            <a:fillRect/>
          </a:stretch>
        </p:blipFill>
        <p:spPr>
          <a:xfrm>
            <a:off x="0" y="0"/>
            <a:ext cx="4323602" cy="686689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B2435E9-4719-4CE0-84A9-7CDA712433E4}"/>
              </a:ext>
            </a:extLst>
          </p:cNvPr>
          <p:cNvSpPr/>
          <p:nvPr userDrawn="1"/>
        </p:nvSpPr>
        <p:spPr>
          <a:xfrm>
            <a:off x="-18304" y="0"/>
            <a:ext cx="4341905" cy="6867525"/>
          </a:xfrm>
          <a:prstGeom prst="rect">
            <a:avLst/>
          </a:prstGeom>
          <a:solidFill>
            <a:srgbClr val="35753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微软雅黑"/>
              <a:cs typeface="+mn-cs"/>
              <a:sym typeface="+mn-ea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D1A70AD-44F9-406D-9706-CFE0E07CD7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298" y="2450941"/>
            <a:ext cx="2946400" cy="1956117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汇报</a:t>
            </a:r>
            <a:br>
              <a:rPr lang="en-US" altLang="zh-CN" dirty="0"/>
            </a:br>
            <a:r>
              <a:rPr lang="zh-CN" altLang="en-US" dirty="0"/>
              <a:t>提纲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2A9CABD-8D00-447D-9210-44463FE6FE51}"/>
              </a:ext>
            </a:extLst>
          </p:cNvPr>
          <p:cNvSpPr/>
          <p:nvPr userDrawn="1"/>
        </p:nvSpPr>
        <p:spPr>
          <a:xfrm>
            <a:off x="4028251" y="3222233"/>
            <a:ext cx="554097" cy="554111"/>
          </a:xfrm>
          <a:prstGeom prst="ellipse">
            <a:avLst/>
          </a:prstGeom>
          <a:solidFill>
            <a:srgbClr val="357538">
              <a:alpha val="99000"/>
            </a:srgbClr>
          </a:solidFill>
          <a:ln w="57150"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微软雅黑"/>
              <a:cs typeface="+mn-cs"/>
              <a:sym typeface="+mn-ea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529F1F75-FA3E-40A2-9932-8F2213FBC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107" y="987360"/>
            <a:ext cx="5132473" cy="196106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50500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9F455A-7EE4-4F3F-816C-95C2C97A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5811-DC3B-4C32-A186-BF9D3449D0A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BF9467CD-1638-4E93-8982-EBD22F1EA6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41270" r="3175" b="20634"/>
          <a:stretch>
            <a:fillRect/>
          </a:stretch>
        </p:blipFill>
        <p:spPr bwMode="auto">
          <a:xfrm>
            <a:off x="-54592" y="598487"/>
            <a:ext cx="42719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F3EFD98-24B3-4CC1-A834-560D04A4854F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357538"/>
          </a:solidFill>
          <a:ln>
            <a:solidFill>
              <a:srgbClr val="357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梯形 8">
            <a:extLst>
              <a:ext uri="{FF2B5EF4-FFF2-40B4-BE49-F238E27FC236}">
                <a16:creationId xmlns:a16="http://schemas.microsoft.com/office/drawing/2014/main" id="{70BF804E-1AC8-47D5-98C5-11DE9BDFBB9B}"/>
              </a:ext>
            </a:extLst>
          </p:cNvPr>
          <p:cNvSpPr/>
          <p:nvPr userDrawn="1"/>
        </p:nvSpPr>
        <p:spPr>
          <a:xfrm flipV="1">
            <a:off x="-1" y="0"/>
            <a:ext cx="2893325" cy="419100"/>
          </a:xfrm>
          <a:custGeom>
            <a:avLst/>
            <a:gdLst>
              <a:gd name="connsiteX0" fmla="*/ 0 w 2362200"/>
              <a:gd name="connsiteY0" fmla="*/ 419100 h 419100"/>
              <a:gd name="connsiteX1" fmla="*/ 0 w 2362200"/>
              <a:gd name="connsiteY1" fmla="*/ 0 h 419100"/>
              <a:gd name="connsiteX2" fmla="*/ 2362200 w 2362200"/>
              <a:gd name="connsiteY2" fmla="*/ 0 h 419100"/>
              <a:gd name="connsiteX3" fmla="*/ 2362200 w 2362200"/>
              <a:gd name="connsiteY3" fmla="*/ 419100 h 419100"/>
              <a:gd name="connsiteX4" fmla="*/ 0 w 2362200"/>
              <a:gd name="connsiteY4" fmla="*/ 419100 h 419100"/>
              <a:gd name="connsiteX0" fmla="*/ 0 w 2362200"/>
              <a:gd name="connsiteY0" fmla="*/ 419100 h 419100"/>
              <a:gd name="connsiteX1" fmla="*/ 0 w 2362200"/>
              <a:gd name="connsiteY1" fmla="*/ 0 h 419100"/>
              <a:gd name="connsiteX2" fmla="*/ 1822450 w 2362200"/>
              <a:gd name="connsiteY2" fmla="*/ 6350 h 419100"/>
              <a:gd name="connsiteX3" fmla="*/ 2362200 w 2362200"/>
              <a:gd name="connsiteY3" fmla="*/ 419100 h 419100"/>
              <a:gd name="connsiteX4" fmla="*/ 0 w 2362200"/>
              <a:gd name="connsiteY4" fmla="*/ 419100 h 419100"/>
              <a:gd name="connsiteX0" fmla="*/ 0 w 2362200"/>
              <a:gd name="connsiteY0" fmla="*/ 419100 h 419100"/>
              <a:gd name="connsiteX1" fmla="*/ 0 w 2362200"/>
              <a:gd name="connsiteY1" fmla="*/ 0 h 419100"/>
              <a:gd name="connsiteX2" fmla="*/ 1988349 w 2362200"/>
              <a:gd name="connsiteY2" fmla="*/ 12700 h 419100"/>
              <a:gd name="connsiteX3" fmla="*/ 2362200 w 2362200"/>
              <a:gd name="connsiteY3" fmla="*/ 419100 h 419100"/>
              <a:gd name="connsiteX4" fmla="*/ 0 w 23622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419100">
                <a:moveTo>
                  <a:pt x="0" y="419100"/>
                </a:moveTo>
                <a:lnTo>
                  <a:pt x="0" y="0"/>
                </a:lnTo>
                <a:lnTo>
                  <a:pt x="1988349" y="12700"/>
                </a:lnTo>
                <a:lnTo>
                  <a:pt x="2362200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357538"/>
          </a:solidFill>
          <a:ln>
            <a:solidFill>
              <a:srgbClr val="357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梯形 8">
            <a:extLst>
              <a:ext uri="{FF2B5EF4-FFF2-40B4-BE49-F238E27FC236}">
                <a16:creationId xmlns:a16="http://schemas.microsoft.com/office/drawing/2014/main" id="{03AD74B6-9304-4F5A-A840-266ABE393D87}"/>
              </a:ext>
            </a:extLst>
          </p:cNvPr>
          <p:cNvSpPr/>
          <p:nvPr userDrawn="1"/>
        </p:nvSpPr>
        <p:spPr>
          <a:xfrm flipH="1">
            <a:off x="9298675" y="6226984"/>
            <a:ext cx="2893325" cy="496511"/>
          </a:xfrm>
          <a:custGeom>
            <a:avLst/>
            <a:gdLst>
              <a:gd name="connsiteX0" fmla="*/ 0 w 2362200"/>
              <a:gd name="connsiteY0" fmla="*/ 419100 h 419100"/>
              <a:gd name="connsiteX1" fmla="*/ 0 w 2362200"/>
              <a:gd name="connsiteY1" fmla="*/ 0 h 419100"/>
              <a:gd name="connsiteX2" fmla="*/ 2362200 w 2362200"/>
              <a:gd name="connsiteY2" fmla="*/ 0 h 419100"/>
              <a:gd name="connsiteX3" fmla="*/ 2362200 w 2362200"/>
              <a:gd name="connsiteY3" fmla="*/ 419100 h 419100"/>
              <a:gd name="connsiteX4" fmla="*/ 0 w 2362200"/>
              <a:gd name="connsiteY4" fmla="*/ 419100 h 419100"/>
              <a:gd name="connsiteX0" fmla="*/ 0 w 2362200"/>
              <a:gd name="connsiteY0" fmla="*/ 419100 h 419100"/>
              <a:gd name="connsiteX1" fmla="*/ 0 w 2362200"/>
              <a:gd name="connsiteY1" fmla="*/ 0 h 419100"/>
              <a:gd name="connsiteX2" fmla="*/ 1822450 w 2362200"/>
              <a:gd name="connsiteY2" fmla="*/ 6350 h 419100"/>
              <a:gd name="connsiteX3" fmla="*/ 2362200 w 2362200"/>
              <a:gd name="connsiteY3" fmla="*/ 419100 h 419100"/>
              <a:gd name="connsiteX4" fmla="*/ 0 w 2362200"/>
              <a:gd name="connsiteY4" fmla="*/ 419100 h 419100"/>
              <a:gd name="connsiteX0" fmla="*/ 0 w 2362200"/>
              <a:gd name="connsiteY0" fmla="*/ 419100 h 419100"/>
              <a:gd name="connsiteX1" fmla="*/ 0 w 2362200"/>
              <a:gd name="connsiteY1" fmla="*/ 0 h 419100"/>
              <a:gd name="connsiteX2" fmla="*/ 1988349 w 2362200"/>
              <a:gd name="connsiteY2" fmla="*/ 12700 h 419100"/>
              <a:gd name="connsiteX3" fmla="*/ 2362200 w 2362200"/>
              <a:gd name="connsiteY3" fmla="*/ 419100 h 419100"/>
              <a:gd name="connsiteX4" fmla="*/ 0 w 23622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419100">
                <a:moveTo>
                  <a:pt x="0" y="419100"/>
                </a:moveTo>
                <a:lnTo>
                  <a:pt x="0" y="0"/>
                </a:lnTo>
                <a:lnTo>
                  <a:pt x="1988349" y="12700"/>
                </a:lnTo>
                <a:lnTo>
                  <a:pt x="2362200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357538"/>
          </a:solidFill>
          <a:ln>
            <a:solidFill>
              <a:srgbClr val="357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044318F-AF9C-4859-940B-A89CC69980AA}"/>
              </a:ext>
            </a:extLst>
          </p:cNvPr>
          <p:cNvSpPr/>
          <p:nvPr userDrawn="1"/>
        </p:nvSpPr>
        <p:spPr>
          <a:xfrm>
            <a:off x="0" y="6723495"/>
            <a:ext cx="12192000" cy="136525"/>
          </a:xfrm>
          <a:prstGeom prst="rect">
            <a:avLst/>
          </a:prstGeom>
          <a:solidFill>
            <a:srgbClr val="357538"/>
          </a:solidFill>
          <a:ln>
            <a:solidFill>
              <a:srgbClr val="357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17A1459-E1A2-47F0-8C6D-31774A39CD52}"/>
              </a:ext>
            </a:extLst>
          </p:cNvPr>
          <p:cNvSpPr txBox="1"/>
          <p:nvPr userDrawn="1"/>
        </p:nvSpPr>
        <p:spPr>
          <a:xfrm>
            <a:off x="9933291" y="6356918"/>
            <a:ext cx="2040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清华大学环境学院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A0D265B9-D30B-40A5-A8E5-AD200F8ACE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" y="2298450"/>
            <a:ext cx="7703837" cy="4335522"/>
          </a:xfrm>
          <a:prstGeom prst="rect">
            <a:avLst/>
          </a:prstGeom>
        </p:spPr>
      </p:pic>
      <p:sp>
        <p:nvSpPr>
          <p:cNvPr id="31" name="标题 1">
            <a:extLst>
              <a:ext uri="{FF2B5EF4-FFF2-40B4-BE49-F238E27FC236}">
                <a16:creationId xmlns:a16="http://schemas.microsoft.com/office/drawing/2014/main" id="{D0FF5F43-877A-4BE7-967D-C157D603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48" y="2103437"/>
            <a:ext cx="4234104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225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D79387-3CE6-47CF-BFF6-9DA165D1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D0E9-9B46-4C3A-AE20-3A87B1AC0EE1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29B9E8-2085-4046-98EF-655CDF17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07DCF9-BD0B-4FDF-B403-819C4E69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5811-DC3B-4C32-A186-BF9D3449D0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46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877B2B-9EEF-4A2F-B726-35FE79916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93511"/>
            <a:ext cx="10515600" cy="3283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11D6E1-124D-40B2-962C-80525CD45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D0E9-9B46-4C3A-AE20-3A87B1AC0EE1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775275-EE16-4EA2-96A4-3F2994701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5A8211-0FD7-437F-A124-4DDD00A2D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5811-DC3B-4C32-A186-BF9D3449D0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6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118EA1C7-D332-4F54-B7CB-82280A4C81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937067" y="5069162"/>
            <a:ext cx="3298209" cy="7540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  <a:p>
            <a:pPr marL="0" indent="0"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79A259-5CBF-4639-931F-2DCE0EC5998E}"/>
              </a:ext>
            </a:extLst>
          </p:cNvPr>
          <p:cNvSpPr txBox="1"/>
          <p:nvPr/>
        </p:nvSpPr>
        <p:spPr>
          <a:xfrm>
            <a:off x="5417820" y="1919466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575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环境学院发展概况</a:t>
            </a:r>
          </a:p>
        </p:txBody>
      </p:sp>
    </p:spTree>
    <p:extLst>
      <p:ext uri="{BB962C8B-B14F-4D97-AF65-F5344CB8AC3E}">
        <p14:creationId xmlns:p14="http://schemas.microsoft.com/office/powerpoint/2010/main" val="84370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21E7F16-A59F-4058-BF90-2A7331432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801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15CB25-8708-4A79-9BAD-04C5BE72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6E842E-070C-4FB9-90BA-F2E65B746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2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</Words>
  <Application>Microsoft Office PowerPoint</Application>
  <PresentationFormat>宽屏</PresentationFormat>
  <Paragraphs>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楠</dc:creator>
  <cp:lastModifiedBy>张 楠</cp:lastModifiedBy>
  <cp:revision>1</cp:revision>
  <dcterms:created xsi:type="dcterms:W3CDTF">2021-12-20T03:17:11Z</dcterms:created>
  <dcterms:modified xsi:type="dcterms:W3CDTF">2021-12-20T04:15:30Z</dcterms:modified>
</cp:coreProperties>
</file>