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25" d="100"/>
          <a:sy n="125" d="100"/>
        </p:scale>
        <p:origin x="120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5FDFD-65B6-46F9-A203-40EA2FD3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0955"/>
            <a:ext cx="9144000" cy="1831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3A9761-C3BC-40E1-B250-A86E1D000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21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DC6C755-9BC7-4C7B-B89E-52CCB407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96" y="-12333"/>
            <a:ext cx="8632305" cy="135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7F23999-E13A-4AE1-909D-70E4249044D0}"/>
              </a:ext>
            </a:extLst>
          </p:cNvPr>
          <p:cNvSpPr/>
          <p:nvPr/>
        </p:nvSpPr>
        <p:spPr bwMode="auto">
          <a:xfrm>
            <a:off x="0" y="-20571"/>
            <a:ext cx="12173865" cy="1365277"/>
          </a:xfrm>
          <a:prstGeom prst="rect">
            <a:avLst/>
          </a:prstGeom>
          <a:gradFill>
            <a:gsLst>
              <a:gs pos="30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4000"/>
                  <a:lumOff val="56000"/>
                  <a:alpha val="0"/>
                </a:schemeClr>
              </a:gs>
              <a:gs pos="73000">
                <a:schemeClr val="accent1">
                  <a:lumMod val="45000"/>
                  <a:lumOff val="55000"/>
                  <a:alpha val="4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A2D40D-C4E5-4A6E-9025-E6C33B48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41843" r="7898" b="24152"/>
          <a:stretch>
            <a:fillRect/>
          </a:stretch>
        </p:blipFill>
        <p:spPr bwMode="auto">
          <a:xfrm>
            <a:off x="10202" y="165100"/>
            <a:ext cx="5063292" cy="104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B33E029-DE04-498E-A390-E86E855D6B49}"/>
              </a:ext>
            </a:extLst>
          </p:cNvPr>
          <p:cNvGrpSpPr/>
          <p:nvPr userDrawn="1"/>
        </p:nvGrpSpPr>
        <p:grpSpPr>
          <a:xfrm>
            <a:off x="0" y="6534150"/>
            <a:ext cx="12192000" cy="323850"/>
            <a:chOff x="0" y="6534150"/>
            <a:chExt cx="12192000" cy="32385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8FD6CD9-6436-46A3-9EC5-C817DD99DC43}"/>
                </a:ext>
              </a:extLst>
            </p:cNvPr>
            <p:cNvSpPr/>
            <p:nvPr userDrawn="1"/>
          </p:nvSpPr>
          <p:spPr>
            <a:xfrm>
              <a:off x="0" y="6534150"/>
              <a:ext cx="12192000" cy="323850"/>
            </a:xfrm>
            <a:prstGeom prst="rect">
              <a:avLst/>
            </a:prstGeom>
            <a:solidFill>
              <a:srgbClr val="357538"/>
            </a:solidFill>
            <a:ln>
              <a:solidFill>
                <a:srgbClr val="3575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1432A4D-7765-47DB-85C1-24977AC42C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6552" y="6594375"/>
              <a:ext cx="1384011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75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24198-1EB5-40FD-8075-E773DA85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1DCC75-21BF-4685-B851-5427BA864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5E759A-D508-4BE6-AD42-A5C6DE00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BB92B-98F8-4F5E-AD15-6C55E225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291FC5-6E84-4840-94E3-4B670F47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BD3B06B-4465-4537-A572-C5A35159B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070A9B-E3FA-4BA5-8C86-B644503D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7AF0C-CD01-4972-AC0A-C2F8C4F7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A7A2F9-0894-470D-BE0A-E720EE9C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E746A0-0592-4FBB-A6A9-2297D043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1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695C2-E8EC-47BA-BFDE-91CD41D52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824FA2-0D7B-47A0-B615-DEB3B121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776" y="6235190"/>
            <a:ext cx="2743200" cy="365125"/>
          </a:xfrm>
        </p:spPr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C3B19C-B4BD-473F-AB75-62E59F2D0DC3}"/>
              </a:ext>
            </a:extLst>
          </p:cNvPr>
          <p:cNvSpPr/>
          <p:nvPr userDrawn="1"/>
        </p:nvSpPr>
        <p:spPr>
          <a:xfrm>
            <a:off x="123824" y="91565"/>
            <a:ext cx="9711807" cy="1335089"/>
          </a:xfrm>
          <a:prstGeom prst="rect">
            <a:avLst/>
          </a:prstGeom>
          <a:solidFill>
            <a:srgbClr val="357538"/>
          </a:solidFill>
          <a:ln>
            <a:solidFill>
              <a:srgbClr val="357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4359B3C-24E8-41AF-B23F-196C44CF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98733"/>
            <a:ext cx="9258300" cy="901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380B0D-F186-4837-9B39-87259B9E1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632" y="101091"/>
            <a:ext cx="2232544" cy="1325563"/>
          </a:xfrm>
          <a:prstGeom prst="rect">
            <a:avLst/>
          </a:prstGeom>
          <a:ln>
            <a:solidFill>
              <a:srgbClr val="357538"/>
            </a:solidFill>
          </a:ln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6B93788-441A-4602-93A8-58B8B154F362}"/>
              </a:ext>
            </a:extLst>
          </p:cNvPr>
          <p:cNvGrpSpPr/>
          <p:nvPr userDrawn="1"/>
        </p:nvGrpSpPr>
        <p:grpSpPr>
          <a:xfrm>
            <a:off x="0" y="6534150"/>
            <a:ext cx="12192000" cy="323850"/>
            <a:chOff x="0" y="6534150"/>
            <a:chExt cx="12192000" cy="32385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F75CEEF-2D92-47BE-83E4-07995C9B56C9}"/>
                </a:ext>
              </a:extLst>
            </p:cNvPr>
            <p:cNvSpPr/>
            <p:nvPr userDrawn="1"/>
          </p:nvSpPr>
          <p:spPr>
            <a:xfrm>
              <a:off x="0" y="6534150"/>
              <a:ext cx="12192000" cy="323850"/>
            </a:xfrm>
            <a:prstGeom prst="rect">
              <a:avLst/>
            </a:prstGeom>
            <a:solidFill>
              <a:srgbClr val="357538"/>
            </a:solidFill>
            <a:ln>
              <a:solidFill>
                <a:srgbClr val="3575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80A5071-F8D3-49D3-AFD6-35C61C27A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6552" y="6594375"/>
              <a:ext cx="1384011" cy="2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19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B4042-71DC-4A18-BE39-E1F806CB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6314C-17F1-4348-8778-82832F0A9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E4641A-EF04-485F-8E49-903859FB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CDDF02-3B78-4423-84D8-C79A5DA5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C8CD7A-BAEC-4E76-BBB3-4176200A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66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FD892B-5016-432C-97BC-0A3EF3D1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FE929F-2A56-43B8-8FDB-8C713809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F0728B-6EB3-4AA2-A8BD-E2CBB7D8A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8DFC83-E0DA-44A1-9162-E18311C9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AAAD86-77D3-4171-BB15-38D87B2A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D4431D-803D-4D1E-81DE-127ECFB0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68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673AC-1D15-472A-9640-B8367C56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35372B-2892-4BCB-B543-B74FA1E1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6353C6-1F6E-4597-8DF3-41EC68D7A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1AEBD2-9B6C-4401-996A-1E0A9993A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ED8F8A-9570-4E7B-A5F5-F5B1ECDF0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36A9C5-9B19-4674-851D-71D8D28D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39C6047-34F2-404B-A55A-C65AE03B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612BF1-1C28-4B50-A62F-0B99E54C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5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DDA43-3F18-4FF6-9347-55FEF515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48EA90-7A80-4F0C-8444-A906EB49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847DF2-2DD2-4B3A-82AC-7A71D6ED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686833-1818-4E65-96E5-9C09CA87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46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3D8939E-664E-4761-8AEB-73E62CC0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C48B1B-3C64-4B4B-8BB3-5E0D27E3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0392D8-2755-4FAF-8597-64737990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7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CB657-6BBB-4F56-BBF9-80144DA6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074406-21A6-4CBC-8D89-74E6EAE6A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36E016-CEBD-43A8-83CA-C72F66858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F54128-1D0E-4BC4-B3D9-54A23E6C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A2CAF6-AD89-4D1E-8C26-AC0CA1B8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2E07B1-7113-4A6C-A04B-2CAE203B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06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B570D9-DACD-4763-8F17-60ACA17D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2B11E6-FD97-459B-BE04-9C06164DD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2D6363-ED0E-4A43-A192-3084CBB6F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64FEE8-F3B8-4FBB-A865-C89AB57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2CD321-7BB6-4AED-8341-8661C86E1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6CE52A-39B3-438D-BB72-5C83A683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7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9BD6C7-0ECA-45E0-9D4E-6E3AB65C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024C2-1B0F-4AE0-A2BF-F727F405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A584B5-A58F-40D3-904E-C5873921F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F7FC-A60D-4915-86B0-95CA21A3C0B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53D6C9-BC03-4E6F-B5F7-9057190E1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76C9F-A67B-4B7A-9DA7-A986CA760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BF1B8-FB47-437F-B368-B12F85F6B0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8EB17E-DD01-4AB0-87D9-3DF995081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42B4B0-61A8-42E0-A069-C8BF1198D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79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53452F9-0F74-4512-B93C-A5FF476C8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18E41E-3B39-4C95-9D0C-B1E48940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25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楠</dc:creator>
  <cp:lastModifiedBy>张 楠</cp:lastModifiedBy>
  <cp:revision>1</cp:revision>
  <dcterms:created xsi:type="dcterms:W3CDTF">2021-12-20T05:14:21Z</dcterms:created>
  <dcterms:modified xsi:type="dcterms:W3CDTF">2021-12-20T05:22:37Z</dcterms:modified>
</cp:coreProperties>
</file>