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64" r:id="rId4"/>
    <p:sldId id="262" r:id="rId5"/>
    <p:sldId id="263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210"/>
    <a:srgbClr val="660874"/>
    <a:srgbClr val="211A8E"/>
    <a:srgbClr val="670875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8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E6852-3B66-457D-9E37-CBF330BD1BD6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50502-8939-4D29-AFAB-4335ED41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76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BDBB5778-FE7A-4877-9019-54242753C0E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15986" y="3005984"/>
            <a:ext cx="1447390" cy="434495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rgbClr val="942210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演讲人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D29E9E1-4AD3-2342-82EB-AD74B1FE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86" y="1399348"/>
            <a:ext cx="4184498" cy="685070"/>
          </a:xfrm>
        </p:spPr>
        <p:txBody>
          <a:bodyPr anchor="t" anchorCtr="0">
            <a:noAutofit/>
          </a:bodyPr>
          <a:lstStyle>
            <a:lvl1pPr algn="l">
              <a:defRPr sz="3600" b="0" i="0">
                <a:solidFill>
                  <a:srgbClr val="94221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r>
              <a:rPr kumimoji="1" lang="zh-CN" altLang="en-US" dirty="0"/>
              <a:t>演示文稿标题</a:t>
            </a:r>
          </a:p>
        </p:txBody>
      </p:sp>
      <p:sp>
        <p:nvSpPr>
          <p:cNvPr id="22" name="文本占位符 9">
            <a:extLst>
              <a:ext uri="{FF2B5EF4-FFF2-40B4-BE49-F238E27FC236}">
                <a16:creationId xmlns:a16="http://schemas.microsoft.com/office/drawing/2014/main" id="{D4A39CF4-FBC6-7685-57FC-98CC3596D6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86" y="2107312"/>
            <a:ext cx="4184498" cy="50358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buFontTx/>
              <a:buNone/>
              <a:defRPr sz="1600" b="0" i="0">
                <a:solidFill>
                  <a:srgbClr val="94221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en-US" altLang="zh-CN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endParaRPr lang="zh-CN" altLang="en-US" dirty="0"/>
          </a:p>
        </p:txBody>
      </p:sp>
      <p:sp>
        <p:nvSpPr>
          <p:cNvPr id="24" name="文本占位符 9">
            <a:extLst>
              <a:ext uri="{FF2B5EF4-FFF2-40B4-BE49-F238E27FC236}">
                <a16:creationId xmlns:a16="http://schemas.microsoft.com/office/drawing/2014/main" id="{0797AB75-E89C-0B21-A77A-9E1F1C4950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3376" y="3005985"/>
            <a:ext cx="1447390" cy="434494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rgbClr val="942210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25" name="文本占位符 9">
            <a:extLst>
              <a:ext uri="{FF2B5EF4-FFF2-40B4-BE49-F238E27FC236}">
                <a16:creationId xmlns:a16="http://schemas.microsoft.com/office/drawing/2014/main" id="{156E8451-15D6-CEC9-184E-61D8B05D6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86" y="438532"/>
            <a:ext cx="4184498" cy="38919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rgbClr val="942210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年演示文稿模板</a:t>
            </a:r>
          </a:p>
        </p:txBody>
      </p:sp>
      <p:sp>
        <p:nvSpPr>
          <p:cNvPr id="26" name="文本占位符 9">
            <a:extLst>
              <a:ext uri="{FF2B5EF4-FFF2-40B4-BE49-F238E27FC236}">
                <a16:creationId xmlns:a16="http://schemas.microsoft.com/office/drawing/2014/main" id="{261EAE00-2EF7-0078-E408-02A6B0ED73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86" y="647249"/>
            <a:ext cx="4184498" cy="40625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rgbClr val="942210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Template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295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33A6D9-82D7-4D01-85B4-BAB42CC0D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537" y="414067"/>
            <a:ext cx="1132722" cy="517592"/>
          </a:xfrm>
        </p:spPr>
        <p:txBody>
          <a:bodyPr anchor="ctr">
            <a:noAutofit/>
          </a:bodyPr>
          <a:lstStyle>
            <a:lvl1pPr>
              <a:buFontTx/>
              <a:buNone/>
              <a:defRPr kumimoji="1" lang="zh-CN" altLang="en-US" sz="3200" b="0" i="0" kern="1200" dirty="0">
                <a:solidFill>
                  <a:srgbClr val="94221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51852C41-4419-F080-A30D-C10C88C173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537" y="879874"/>
            <a:ext cx="2159155" cy="333471"/>
          </a:xfrm>
        </p:spPr>
        <p:txBody>
          <a:bodyPr anchor="t" anchorCtr="0">
            <a:normAutofit/>
          </a:bodyPr>
          <a:lstStyle>
            <a:lvl1pPr>
              <a:defRPr kumimoji="1" lang="zh-CN" altLang="en-US" sz="1600" b="0" i="0" kern="1200" dirty="0">
                <a:solidFill>
                  <a:srgbClr val="94221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68E7BAEB-67E4-9258-174B-F3E57B9A44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537" y="1771659"/>
            <a:ext cx="1132722" cy="517592"/>
          </a:xfrm>
        </p:spPr>
        <p:txBody>
          <a:bodyPr anchor="ctr">
            <a:noAutofit/>
          </a:bodyPr>
          <a:lstStyle>
            <a:lvl1pPr>
              <a:buFontTx/>
              <a:buNone/>
              <a:defRPr kumimoji="1" lang="zh-CN" altLang="en-US" sz="4400" b="0" i="0" kern="1200" dirty="0">
                <a:solidFill>
                  <a:srgbClr val="94221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D25F1A0A-C1E4-2961-DD47-BD29C8A13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537" y="2451811"/>
            <a:ext cx="2159153" cy="1630049"/>
          </a:xfrm>
        </p:spPr>
        <p:txBody>
          <a:bodyPr anchor="t" anchorCtr="0">
            <a:noAutofit/>
          </a:bodyPr>
          <a:lstStyle>
            <a:lvl1pPr>
              <a:buFontTx/>
              <a:buNone/>
              <a:defRPr kumimoji="1" lang="zh-CN" altLang="en-US" sz="2800" b="0" i="0" kern="1200" dirty="0">
                <a:solidFill>
                  <a:srgbClr val="94221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章节标题</a:t>
            </a:r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A48C584F-7298-FDE7-FE2A-4E2653FAE7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2423" y="1771659"/>
            <a:ext cx="1132722" cy="517592"/>
          </a:xfrm>
        </p:spPr>
        <p:txBody>
          <a:bodyPr anchor="ctr">
            <a:noAutofit/>
          </a:bodyPr>
          <a:lstStyle>
            <a:lvl1pPr>
              <a:buFontTx/>
              <a:buNone/>
              <a:defRPr kumimoji="1" lang="zh-CN" altLang="en-US" sz="4400" b="0" i="0" kern="1200" dirty="0">
                <a:solidFill>
                  <a:srgbClr val="94221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" name="文本占位符 2">
            <a:extLst>
              <a:ext uri="{FF2B5EF4-FFF2-40B4-BE49-F238E27FC236}">
                <a16:creationId xmlns:a16="http://schemas.microsoft.com/office/drawing/2014/main" id="{541A12FE-2C12-C8C2-716E-AA2C4EF41C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2423" y="2451811"/>
            <a:ext cx="2159153" cy="1630049"/>
          </a:xfrm>
        </p:spPr>
        <p:txBody>
          <a:bodyPr anchor="t" anchorCtr="0">
            <a:noAutofit/>
          </a:bodyPr>
          <a:lstStyle>
            <a:lvl1pPr>
              <a:buFontTx/>
              <a:buNone/>
              <a:defRPr kumimoji="1" lang="zh-CN" altLang="en-US" sz="2800" b="0" i="0" kern="1200" dirty="0">
                <a:solidFill>
                  <a:srgbClr val="94221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章节标题</a:t>
            </a:r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9E281E08-71A0-9B1B-D084-71EF33AA9B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5309" y="1771659"/>
            <a:ext cx="1132722" cy="517592"/>
          </a:xfrm>
        </p:spPr>
        <p:txBody>
          <a:bodyPr anchor="ctr">
            <a:noAutofit/>
          </a:bodyPr>
          <a:lstStyle>
            <a:lvl1pPr>
              <a:buFontTx/>
              <a:buNone/>
              <a:defRPr kumimoji="1" lang="zh-CN" altLang="en-US" sz="4400" b="0" i="0" kern="1200" dirty="0">
                <a:solidFill>
                  <a:srgbClr val="94221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6" name="文本占位符 2">
            <a:extLst>
              <a:ext uri="{FF2B5EF4-FFF2-40B4-BE49-F238E27FC236}">
                <a16:creationId xmlns:a16="http://schemas.microsoft.com/office/drawing/2014/main" id="{3FD57495-1348-4E94-3AE4-332291B728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5309" y="2451811"/>
            <a:ext cx="2159153" cy="1630049"/>
          </a:xfrm>
        </p:spPr>
        <p:txBody>
          <a:bodyPr anchor="t" anchorCtr="0">
            <a:noAutofit/>
          </a:bodyPr>
          <a:lstStyle>
            <a:lvl1pPr>
              <a:buFontTx/>
              <a:buNone/>
              <a:defRPr kumimoji="1" lang="zh-CN" altLang="en-US" sz="2800" b="0" i="0" kern="1200" dirty="0">
                <a:solidFill>
                  <a:srgbClr val="94221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章节标题</a:t>
            </a:r>
          </a:p>
        </p:txBody>
      </p:sp>
    </p:spTree>
    <p:extLst>
      <p:ext uri="{BB962C8B-B14F-4D97-AF65-F5344CB8AC3E}">
        <p14:creationId xmlns:p14="http://schemas.microsoft.com/office/powerpoint/2010/main" val="403014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4">
            <a:extLst>
              <a:ext uri="{FF2B5EF4-FFF2-40B4-BE49-F238E27FC236}">
                <a16:creationId xmlns:a16="http://schemas.microsoft.com/office/drawing/2014/main" id="{CD5CEDD8-0D25-4619-AE53-E963607C3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951" y="533695"/>
            <a:ext cx="1019987" cy="853613"/>
          </a:xfrm>
        </p:spPr>
        <p:txBody>
          <a:bodyPr anchor="ctr">
            <a:noAutofit/>
          </a:bodyPr>
          <a:lstStyle>
            <a:lvl1pPr algn="l">
              <a:buFontTx/>
              <a:buNone/>
              <a:defRPr sz="6000" b="0" i="0">
                <a:solidFill>
                  <a:srgbClr val="94221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  <a:lvl2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C91B20CA-B38E-B149-B4E5-B238898391DF}"/>
              </a:ext>
            </a:extLst>
          </p:cNvPr>
          <p:cNvCxnSpPr/>
          <p:nvPr userDrawn="1"/>
        </p:nvCxnSpPr>
        <p:spPr>
          <a:xfrm flipH="1">
            <a:off x="7562196" y="2598380"/>
            <a:ext cx="2433" cy="562041"/>
          </a:xfrm>
          <a:prstGeom prst="line">
            <a:avLst/>
          </a:prstGeom>
          <a:ln w="19050">
            <a:solidFill>
              <a:schemeClr val="bg1">
                <a:alpha val="487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2">
            <a:extLst>
              <a:ext uri="{FF2B5EF4-FFF2-40B4-BE49-F238E27FC236}">
                <a16:creationId xmlns:a16="http://schemas.microsoft.com/office/drawing/2014/main" id="{993418C3-62C6-BFC4-332E-FADD09162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1936" y="533695"/>
            <a:ext cx="5965057" cy="506934"/>
          </a:xfrm>
        </p:spPr>
        <p:txBody>
          <a:bodyPr anchor="ctr">
            <a:noAutofit/>
          </a:bodyPr>
          <a:lstStyle>
            <a:lvl1pPr algn="l">
              <a:buFontTx/>
              <a:buNone/>
              <a:defRPr kumimoji="1" lang="zh-CN" altLang="en-US" sz="3200" b="0" i="0" kern="1200" dirty="0">
                <a:solidFill>
                  <a:srgbClr val="94221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章节标题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BAD44DB8-03E7-E7EE-C07D-B02173759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1936" y="1164904"/>
            <a:ext cx="5965057" cy="258941"/>
          </a:xfrm>
        </p:spPr>
        <p:txBody>
          <a:bodyPr anchor="ctr">
            <a:noAutofit/>
          </a:bodyPr>
          <a:lstStyle>
            <a:lvl1pPr algn="l">
              <a:buFontTx/>
              <a:buNone/>
              <a:defRPr kumimoji="1" lang="zh-CN" altLang="en-US" sz="1600" b="0" i="0" kern="1200" dirty="0">
                <a:solidFill>
                  <a:srgbClr val="94221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 dirty="0"/>
              <a:t>CHAPTER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251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19">
            <a:extLst>
              <a:ext uri="{FF2B5EF4-FFF2-40B4-BE49-F238E27FC236}">
                <a16:creationId xmlns:a16="http://schemas.microsoft.com/office/drawing/2014/main" id="{580B2E65-F996-D3ED-58A5-0DFFA71B5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4587" y="1846000"/>
            <a:ext cx="7131613" cy="2432629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1pPr>
            <a:lvl2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2pPr>
            <a:lvl3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3pPr>
            <a:lvl4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4pPr>
            <a:lvl5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535353"/>
                </a:solidFill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Source Han Sans CN Regular"/>
              </a:rPr>
              <a:t>内容文字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DengXian"/>
            </a:endParaRPr>
          </a:p>
        </p:txBody>
      </p:sp>
      <p:sp>
        <p:nvSpPr>
          <p:cNvPr id="11" name="文本占位符 6">
            <a:extLst>
              <a:ext uri="{FF2B5EF4-FFF2-40B4-BE49-F238E27FC236}">
                <a16:creationId xmlns:a16="http://schemas.microsoft.com/office/drawing/2014/main" id="{0E15B20D-9756-FA7D-A77E-5E5B0D82DB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730" y="1185978"/>
            <a:ext cx="4019488" cy="47307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942210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1.1</a:t>
            </a:r>
            <a:r>
              <a:rPr kumimoji="1" lang="zh-CN" altLang="en-US" dirty="0"/>
              <a:t> 二级标题</a:t>
            </a:r>
          </a:p>
        </p:txBody>
      </p:sp>
      <p:sp>
        <p:nvSpPr>
          <p:cNvPr id="12" name="文本占位符 6">
            <a:extLst>
              <a:ext uri="{FF2B5EF4-FFF2-40B4-BE49-F238E27FC236}">
                <a16:creationId xmlns:a16="http://schemas.microsoft.com/office/drawing/2014/main" id="{4CC0247A-C8A8-9276-730F-62DEE82A5C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5692" y="4487792"/>
            <a:ext cx="3986308" cy="473075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900" b="0" i="0">
                <a:solidFill>
                  <a:schemeClr val="bg1"/>
                </a:solidFill>
                <a:latin typeface="Source Han Sans CN Normal" panose="020B0500000000000000" pitchFamily="34" charset="-128"/>
                <a:ea typeface="Source Han Sans CN Normal" panose="020B0500000000000000" pitchFamily="34" charset="-128"/>
              </a:defRPr>
            </a:lvl1pPr>
          </a:lstStyle>
          <a:p>
            <a:pPr lvl="0"/>
            <a:r>
              <a:rPr kumimoji="1" lang="zh-CN" altLang="en-US" dirty="0"/>
              <a:t>参考来源（思源黑体 </a:t>
            </a:r>
            <a:r>
              <a:rPr kumimoji="1" lang="en" altLang="zh-CN" dirty="0"/>
              <a:t>regular 9</a:t>
            </a:r>
            <a:r>
              <a:rPr kumimoji="1" lang="zh-CN" altLang="en" dirty="0"/>
              <a:t>）</a:t>
            </a:r>
          </a:p>
          <a:p>
            <a:pPr lvl="0"/>
            <a:endParaRPr kumimoji="1" lang="zh-CN" altLang="en" dirty="0"/>
          </a:p>
        </p:txBody>
      </p:sp>
      <p:sp>
        <p:nvSpPr>
          <p:cNvPr id="13" name="文本占位符 6">
            <a:extLst>
              <a:ext uri="{FF2B5EF4-FFF2-40B4-BE49-F238E27FC236}">
                <a16:creationId xmlns:a16="http://schemas.microsoft.com/office/drawing/2014/main" id="{3713CF32-508F-F23F-A589-7245C198E5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1730" y="391894"/>
            <a:ext cx="4019488" cy="473075"/>
          </a:xfr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rgbClr val="942210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</a:t>
            </a:r>
            <a:r>
              <a:rPr kumimoji="1" lang="zh-CN" altLang="en-US" dirty="0"/>
              <a:t> 一级标题</a:t>
            </a:r>
          </a:p>
        </p:txBody>
      </p:sp>
    </p:spTree>
    <p:extLst>
      <p:ext uri="{BB962C8B-B14F-4D97-AF65-F5344CB8AC3E}">
        <p14:creationId xmlns:p14="http://schemas.microsoft.com/office/powerpoint/2010/main" val="243179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9">
            <a:extLst>
              <a:ext uri="{FF2B5EF4-FFF2-40B4-BE49-F238E27FC236}">
                <a16:creationId xmlns:a16="http://schemas.microsoft.com/office/drawing/2014/main" id="{833C588C-9FEF-3125-6E99-6D69D555D6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4587" y="1846000"/>
            <a:ext cx="4019489" cy="2432629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1pPr>
            <a:lvl2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2pPr>
            <a:lvl3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3pPr>
            <a:lvl4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4pPr>
            <a:lvl5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535353"/>
                </a:solidFill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Source Han Sans CN Regular"/>
              </a:rPr>
              <a:t>内容文字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DengXian"/>
            </a:endParaRPr>
          </a:p>
        </p:txBody>
      </p:sp>
      <p:sp>
        <p:nvSpPr>
          <p:cNvPr id="3" name="文本占位符 6">
            <a:extLst>
              <a:ext uri="{FF2B5EF4-FFF2-40B4-BE49-F238E27FC236}">
                <a16:creationId xmlns:a16="http://schemas.microsoft.com/office/drawing/2014/main" id="{247BBA6D-60FE-3A56-93ED-C0DF3E6C25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730" y="1185978"/>
            <a:ext cx="4019488" cy="47307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942210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1.2</a:t>
            </a:r>
            <a:r>
              <a:rPr kumimoji="1" lang="zh-CN" altLang="en-US" dirty="0"/>
              <a:t> 二级标题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85C6499C-1CA8-3059-34C2-DB87D00B50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5692" y="4487792"/>
            <a:ext cx="3986308" cy="473075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900" b="0" i="0">
                <a:solidFill>
                  <a:schemeClr val="bg1"/>
                </a:solidFill>
                <a:latin typeface="Source Han Sans CN Normal" panose="020B0500000000000000" pitchFamily="34" charset="-128"/>
                <a:ea typeface="Source Han Sans CN Normal" panose="020B0500000000000000" pitchFamily="34" charset="-128"/>
              </a:defRPr>
            </a:lvl1pPr>
          </a:lstStyle>
          <a:p>
            <a:pPr lvl="0"/>
            <a:r>
              <a:rPr kumimoji="1" lang="zh-CN" altLang="en-US" dirty="0"/>
              <a:t>参考来源（思源黑体 </a:t>
            </a:r>
            <a:r>
              <a:rPr kumimoji="1" lang="en" altLang="zh-CN" dirty="0"/>
              <a:t>regular 9</a:t>
            </a:r>
            <a:r>
              <a:rPr kumimoji="1" lang="zh-CN" altLang="en" dirty="0"/>
              <a:t>）</a:t>
            </a:r>
          </a:p>
          <a:p>
            <a:pPr lvl="0"/>
            <a:endParaRPr kumimoji="1" lang="zh-CN" altLang="en" dirty="0"/>
          </a:p>
        </p:txBody>
      </p:sp>
      <p:sp>
        <p:nvSpPr>
          <p:cNvPr id="9" name="文本占位符 6">
            <a:extLst>
              <a:ext uri="{FF2B5EF4-FFF2-40B4-BE49-F238E27FC236}">
                <a16:creationId xmlns:a16="http://schemas.microsoft.com/office/drawing/2014/main" id="{5FBB11F6-F8E1-89C0-289D-A02209E7E3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1730" y="391894"/>
            <a:ext cx="4019488" cy="473075"/>
          </a:xfr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rgbClr val="942210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</a:t>
            </a:r>
            <a:r>
              <a:rPr kumimoji="1" lang="zh-CN" altLang="en-US" dirty="0"/>
              <a:t> 一级标题</a:t>
            </a:r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90F9C1AB-DD48-6FC2-498A-70EDDB788B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764088" y="1845684"/>
            <a:ext cx="3875087" cy="2432629"/>
          </a:xfrm>
        </p:spPr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480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致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5">
            <a:extLst>
              <a:ext uri="{FF2B5EF4-FFF2-40B4-BE49-F238E27FC236}">
                <a16:creationId xmlns:a16="http://schemas.microsoft.com/office/drawing/2014/main" id="{A3BBDF74-E831-48C2-206C-973184675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86" y="1399348"/>
            <a:ext cx="4184498" cy="685070"/>
          </a:xfrm>
        </p:spPr>
        <p:txBody>
          <a:bodyPr anchor="t" anchorCtr="0">
            <a:noAutofit/>
          </a:bodyPr>
          <a:lstStyle>
            <a:lvl1pPr algn="l">
              <a:defRPr sz="3600" b="0" i="0">
                <a:solidFill>
                  <a:srgbClr val="94221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r>
              <a:rPr kumimoji="1" lang="zh-CN" altLang="en-US" dirty="0"/>
              <a:t>感谢观看</a:t>
            </a: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031B2CE8-09AB-3E63-F467-D4B3CD7C6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86" y="2107312"/>
            <a:ext cx="4184498" cy="50358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buFontTx/>
              <a:buNone/>
              <a:defRPr sz="1600" b="0" i="0">
                <a:solidFill>
                  <a:srgbClr val="94221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en-US" altLang="zh-CN" dirty="0"/>
              <a:t>THANKS</a:t>
            </a:r>
            <a:endParaRPr lang="zh-CN" altLang="en-US" dirty="0"/>
          </a:p>
        </p:txBody>
      </p:sp>
      <p:sp>
        <p:nvSpPr>
          <p:cNvPr id="11" name="文本占位符 9">
            <a:extLst>
              <a:ext uri="{FF2B5EF4-FFF2-40B4-BE49-F238E27FC236}">
                <a16:creationId xmlns:a16="http://schemas.microsoft.com/office/drawing/2014/main" id="{DA24A876-B08F-641B-A932-A6BE851167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86" y="438532"/>
            <a:ext cx="4184498" cy="38919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rgbClr val="942210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年演示文稿模板</a:t>
            </a:r>
          </a:p>
        </p:txBody>
      </p: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9BB40EDB-F83C-F421-FCF2-1BF3357B63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86" y="647249"/>
            <a:ext cx="4184498" cy="40625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rgbClr val="942210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Template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258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4995-C28C-4E83-946A-5973D763831D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377B-2F1A-4CC4-BFFF-9E9FBDA01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4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3" r:id="rId3"/>
    <p:sldLayoutId id="2147483698" r:id="rId4"/>
    <p:sldLayoutId id="2147483706" r:id="rId5"/>
    <p:sldLayoutId id="2147483702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5C3DF03-89DC-9CDB-355D-8BACFE8C7C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E7EAE73-68B5-4323-E4CA-410746B7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5DBE17-ECD7-7891-5A3C-B5FD393C3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29EBA9-B42D-B28A-B188-63842C8A56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460DE98F-A70C-7614-C6D1-BA348D4F3D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7B842D3-7469-D083-35F2-F02C0FAC7A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703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49F1072-37BA-11EA-B98C-FDD80BCBD7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90F23D1-0515-9978-E311-C7F9B3D1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CB1CF6-7624-6D6A-564C-8180AFCA2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B8923D8-9EB0-8CD9-79C5-87EBCDA64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FE74C19-B3C2-4409-A56A-D81B042E28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12989A86-A14B-BB35-1A49-F2CB7595DB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E9E19B3-84FE-8E05-2364-B2CEC1B20B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1B55C865-1C4B-E2AC-AB5D-620FD2604F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984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21C3446-DFBE-CB77-3836-184646A986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669822-CC04-287A-E0F0-1E00A2631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6FF8C0-17AD-0EBE-49D9-F468F59E6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754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777EE6A-54F7-CF92-1F89-4F90491793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D181F7-945B-6480-36E0-013E691463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7DEF7A-659A-8AE8-E558-2E38D234A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4423361-09DC-F419-16BD-25481056E7A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582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516BE0C-445A-AEC2-77E3-F4B719EF07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35FD8C-4107-FA94-DB51-D9438D38AA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856B74-F059-A219-BA88-2D7CDDC54A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79EBAEE-3C28-2282-1500-00DC6D092B0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图片占位符 5">
            <a:extLst>
              <a:ext uri="{FF2B5EF4-FFF2-40B4-BE49-F238E27FC236}">
                <a16:creationId xmlns:a16="http://schemas.microsoft.com/office/drawing/2014/main" id="{A313A24E-1C28-73A9-9337-CFE4213AB45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</p:spTree>
    <p:extLst>
      <p:ext uri="{BB962C8B-B14F-4D97-AF65-F5344CB8AC3E}">
        <p14:creationId xmlns:p14="http://schemas.microsoft.com/office/powerpoint/2010/main" val="77680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08E11E2-AF20-448B-8599-85FF41A8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6A8FE8-9843-168C-40E9-7D6FD497C2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3BB6AB5E-C140-E43B-5F9E-01A7633A7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7C70402E-712A-2739-D1E2-F1E2A4A896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263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12E636DD-43B5-4181-AC47-784B70CA0D71}" vid="{EE5DDA53-5E7C-48B6-AD43-05ACDDED01F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1034</TotalTime>
  <Words>0</Words>
  <Application>Microsoft Macintosh PowerPoint</Application>
  <PresentationFormat>全屏显示(16:9)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等线</vt:lpstr>
      <vt:lpstr>黑体</vt:lpstr>
      <vt:lpstr>思源黑体 CN Bold</vt:lpstr>
      <vt:lpstr>思源黑体 CN Normal</vt:lpstr>
      <vt:lpstr>Source Han Sans CN Bold</vt:lpstr>
      <vt:lpstr>Source Han Sans CN Medium</vt:lpstr>
      <vt:lpstr>Source Han Sans CN Normal</vt:lpstr>
      <vt:lpstr>Source Han Sans CN Regular</vt:lpstr>
      <vt:lpstr>Arial</vt:lpstr>
      <vt:lpstr>Garamond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秦玉娴</dc:creator>
  <cp:lastModifiedBy>nvv</cp:lastModifiedBy>
  <cp:revision>92</cp:revision>
  <dcterms:created xsi:type="dcterms:W3CDTF">2021-12-13T10:33:28Z</dcterms:created>
  <dcterms:modified xsi:type="dcterms:W3CDTF">2022-12-13T16:30:06Z</dcterms:modified>
</cp:coreProperties>
</file>